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14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2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88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11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1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9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08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64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7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91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1021D-8BDE-4E87-9A87-BE337EF5CE90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F4AFD-8205-42CB-98EE-A7DE6B757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33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676" b="45555"/>
          <a:stretch/>
        </p:blipFill>
        <p:spPr>
          <a:xfrm>
            <a:off x="-327544" y="-125159"/>
            <a:ext cx="12415372" cy="389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31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sodahead.com/polls/000540869/polls_worst_sport_environment_soccer_2951_76748_answer_2_xlar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46699"/>
            <a:ext cx="6250675" cy="541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5012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Il  joue bien au foot ?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9857" y="2349690"/>
            <a:ext cx="5479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Non, il joue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très mal </a:t>
            </a:r>
            <a:r>
              <a:rPr lang="fr-FR" sz="6600" dirty="0" smtClean="0">
                <a:latin typeface="Berlin Sans FB Demi" panose="020E0802020502020306" pitchFamily="34" charset="0"/>
              </a:rPr>
              <a:t>au foot.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53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012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Il  joue bien au baseball ?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9857" y="2349690"/>
            <a:ext cx="5479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Oui, il joue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très bien </a:t>
            </a:r>
            <a:r>
              <a:rPr lang="fr-FR" sz="6600" dirty="0" smtClean="0">
                <a:latin typeface="Berlin Sans FB Demi" panose="020E0802020502020306" pitchFamily="34" charset="0"/>
              </a:rPr>
              <a:t>au baseball.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pic>
        <p:nvPicPr>
          <p:cNvPr id="2050" name="Picture 2" descr="http://media1.popsugar-assets.com/files/2014/07/14/961/n/1922398/c719cfb47cb87621_thumb_temp_image352429251405374535.xxxlarge/i/Hot-Derek-Jeter-Pictu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2887"/>
            <a:ext cx="4925112" cy="492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58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012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Il  joue bien aux échecs ?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9857" y="2349690"/>
            <a:ext cx="5479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Non, il joue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mal </a:t>
            </a:r>
            <a:r>
              <a:rPr lang="fr-FR" sz="6600" dirty="0" smtClean="0">
                <a:latin typeface="Berlin Sans FB Demi" panose="020E0802020502020306" pitchFamily="34" charset="0"/>
              </a:rPr>
              <a:t>aux échecs.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87" t="1041" r="1976"/>
          <a:stretch/>
        </p:blipFill>
        <p:spPr>
          <a:xfrm>
            <a:off x="0" y="4153196"/>
            <a:ext cx="4591050" cy="27048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026" t="17448" r="36529" b="22135"/>
          <a:stretch/>
        </p:blipFill>
        <p:spPr>
          <a:xfrm>
            <a:off x="1" y="1529738"/>
            <a:ext cx="4591050" cy="262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8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012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Il  joue bien aux cartes ?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9857" y="2349690"/>
            <a:ext cx="5479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Berlin Sans FB Demi" panose="020E0802020502020306" pitchFamily="34" charset="0"/>
              </a:rPr>
              <a:t>Oui, il joue </a:t>
            </a:r>
            <a:r>
              <a:rPr lang="fr-FR" sz="6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assez bien </a:t>
            </a:r>
            <a:r>
              <a:rPr lang="fr-FR" sz="6600" dirty="0" smtClean="0">
                <a:latin typeface="Berlin Sans FB Demi" panose="020E0802020502020306" pitchFamily="34" charset="0"/>
              </a:rPr>
              <a:t>aux cartes.</a:t>
            </a:r>
            <a:endParaRPr lang="fr-FR" sz="6600" dirty="0">
              <a:latin typeface="Berlin Sans FB Demi" panose="020E0802020502020306" pitchFamily="34" charset="0"/>
            </a:endParaRPr>
          </a:p>
        </p:txBody>
      </p:sp>
      <p:pic>
        <p:nvPicPr>
          <p:cNvPr id="3074" name="Picture 2" descr="http://media.tumblr.com/tumblr_lylc2y8HLA1qhg0w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8349"/>
            <a:ext cx="6075287" cy="404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57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0125"/>
            <a:ext cx="12192000" cy="694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erlin Sans FB Demi" panose="020E0802020502020306" pitchFamily="34" charset="0"/>
              </a:rPr>
              <a:t>Tell me as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much</a:t>
            </a:r>
            <a:r>
              <a:rPr lang="fr-FR" sz="4400" dirty="0" smtClean="0">
                <a:latin typeface="Berlin Sans FB Demi" panose="020E0802020502020306" pitchFamily="34" charset="0"/>
              </a:rPr>
              <a:t> as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can</a:t>
            </a:r>
            <a:r>
              <a:rPr lang="fr-FR" sz="4400" dirty="0" smtClean="0">
                <a:latin typeface="Berlin Sans FB Demi" panose="020E0802020502020306" pitchFamily="34" charset="0"/>
              </a:rPr>
              <a:t> about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yourself</a:t>
            </a:r>
            <a:r>
              <a:rPr lang="fr-FR" sz="4400" dirty="0" smtClean="0">
                <a:latin typeface="Berlin Sans FB Demi" panose="020E0802020502020306" pitchFamily="34" charset="0"/>
              </a:rPr>
              <a:t> in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your</a:t>
            </a:r>
            <a:r>
              <a:rPr lang="fr-FR" sz="4400" dirty="0" smtClean="0">
                <a:latin typeface="Berlin Sans FB Demi" panose="020E0802020502020306" pitchFamily="34" charset="0"/>
              </a:rPr>
              <a:t> journal:</a:t>
            </a:r>
          </a:p>
          <a:p>
            <a:endParaRPr lang="fr-FR" sz="4400" dirty="0">
              <a:latin typeface="Berlin Sans FB Demi" panose="020E0802020502020306" pitchFamily="34" charset="0"/>
            </a:endParaRPr>
          </a:p>
          <a:p>
            <a:pPr marL="742950" indent="-742950">
              <a:buAutoNum type="arabicPeriod"/>
            </a:pPr>
            <a:r>
              <a:rPr lang="fr-FR" sz="4400" dirty="0" smtClean="0">
                <a:latin typeface="Berlin Sans FB Demi" panose="020E0802020502020306" pitchFamily="34" charset="0"/>
              </a:rPr>
              <a:t>Name,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age</a:t>
            </a:r>
            <a:r>
              <a:rPr lang="fr-FR" sz="4400" dirty="0" smtClean="0">
                <a:latin typeface="Berlin Sans FB Demi" panose="020E0802020502020306" pitchFamily="34" charset="0"/>
              </a:rPr>
              <a:t>,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where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live</a:t>
            </a:r>
          </a:p>
          <a:p>
            <a:pPr marL="742950" indent="-742950">
              <a:buAutoNum type="arabicPeriod"/>
            </a:pPr>
            <a:r>
              <a:rPr lang="fr-FR" sz="4400" dirty="0" err="1" smtClean="0">
                <a:latin typeface="Berlin Sans FB Demi" panose="020E0802020502020306" pitchFamily="34" charset="0"/>
              </a:rPr>
              <a:t>Some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likes</a:t>
            </a:r>
            <a:r>
              <a:rPr lang="fr-FR" sz="4400" dirty="0" smtClean="0">
                <a:latin typeface="Berlin Sans FB Demi" panose="020E0802020502020306" pitchFamily="34" charset="0"/>
              </a:rPr>
              <a:t>/</a:t>
            </a:r>
            <a:r>
              <a:rPr lang="fr-FR" sz="4400" dirty="0" err="1" smtClean="0">
                <a:latin typeface="Berlin Sans FB Demi" panose="020E0802020502020306" pitchFamily="34" charset="0"/>
              </a:rPr>
              <a:t>dislikes</a:t>
            </a:r>
            <a:endParaRPr lang="fr-FR" sz="4400" dirty="0" smtClean="0">
              <a:latin typeface="Berlin Sans FB Demi" panose="020E0802020502020306" pitchFamily="34" charset="0"/>
            </a:endParaRPr>
          </a:p>
          <a:p>
            <a:pPr marL="742950" indent="-742950">
              <a:buAutoNum type="arabicPeriod"/>
            </a:pPr>
            <a:r>
              <a:rPr lang="fr-FR" sz="4400" dirty="0" smtClean="0">
                <a:latin typeface="Berlin Sans FB Demi" panose="020E0802020502020306" pitchFamily="34" charset="0"/>
              </a:rPr>
              <a:t>Something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do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often</a:t>
            </a:r>
            <a:r>
              <a:rPr lang="fr-FR" sz="4400" dirty="0" smtClean="0">
                <a:latin typeface="Berlin Sans FB Demi" panose="020E0802020502020306" pitchFamily="34" charset="0"/>
              </a:rPr>
              <a:t>,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rarely</a:t>
            </a:r>
            <a:r>
              <a:rPr lang="fr-FR" sz="4400" dirty="0" smtClean="0">
                <a:latin typeface="Berlin Sans FB Demi" panose="020E0802020502020306" pitchFamily="34" charset="0"/>
              </a:rPr>
              <a:t> or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never</a:t>
            </a:r>
            <a:endParaRPr lang="fr-FR" sz="4400" dirty="0" smtClean="0">
              <a:latin typeface="Berlin Sans FB Demi" panose="020E0802020502020306" pitchFamily="34" charset="0"/>
            </a:endParaRPr>
          </a:p>
          <a:p>
            <a:pPr marL="742950" indent="-742950">
              <a:buAutoNum type="arabicPeriod"/>
            </a:pPr>
            <a:r>
              <a:rPr lang="fr-FR" sz="4400" dirty="0" smtClean="0">
                <a:latin typeface="Berlin Sans FB Demi" panose="020E0802020502020306" pitchFamily="34" charset="0"/>
              </a:rPr>
              <a:t>Something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do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well</a:t>
            </a:r>
            <a:r>
              <a:rPr lang="fr-FR" sz="4400" dirty="0" smtClean="0">
                <a:latin typeface="Berlin Sans FB Demi" panose="020E0802020502020306" pitchFamily="34" charset="0"/>
              </a:rPr>
              <a:t> and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something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do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badly</a:t>
            </a:r>
            <a:endParaRPr lang="fr-FR" sz="200" dirty="0" smtClean="0">
              <a:latin typeface="Berlin Sans FB Demi" panose="020E0802020502020306" pitchFamily="34" charset="0"/>
            </a:endParaRPr>
          </a:p>
          <a:p>
            <a:pPr marL="742950" indent="-742950">
              <a:buAutoNum type="arabicPeriod"/>
            </a:pPr>
            <a:endParaRPr lang="fr-FR" sz="200" dirty="0" smtClean="0">
              <a:latin typeface="Berlin Sans FB Demi" panose="020E0802020502020306" pitchFamily="34" charset="0"/>
            </a:endParaRPr>
          </a:p>
          <a:p>
            <a:r>
              <a:rPr lang="fr-FR" sz="4400" dirty="0" smtClean="0">
                <a:latin typeface="Berlin Sans FB Demi" panose="020E0802020502020306" pitchFamily="34" charset="0"/>
              </a:rPr>
              <a:t>There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is</a:t>
            </a:r>
            <a:r>
              <a:rPr lang="fr-FR" sz="4400" dirty="0" smtClean="0">
                <a:latin typeface="Berlin Sans FB Demi" panose="020E0802020502020306" pitchFamily="34" charset="0"/>
              </a:rPr>
              <a:t> no minimum or maximum – tell me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everything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4400" dirty="0" smtClean="0">
                <a:latin typeface="Berlin Sans FB Demi" panose="020E0802020502020306" pitchFamily="34" charset="0"/>
              </a:rPr>
              <a:t>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can</a:t>
            </a:r>
            <a:r>
              <a:rPr lang="fr-FR" sz="4400" dirty="0" smtClean="0">
                <a:latin typeface="Berlin Sans FB Demi" panose="020E0802020502020306" pitchFamily="34" charset="0"/>
              </a:rPr>
              <a:t> about </a:t>
            </a:r>
            <a:r>
              <a:rPr lang="fr-FR" sz="4400" dirty="0" err="1" smtClean="0">
                <a:latin typeface="Berlin Sans FB Demi" panose="020E0802020502020306" pitchFamily="34" charset="0"/>
              </a:rPr>
              <a:t>yourself</a:t>
            </a:r>
            <a:r>
              <a:rPr lang="fr-FR" sz="4400" dirty="0" smtClean="0">
                <a:latin typeface="Berlin Sans FB Demi" panose="020E0802020502020306" pitchFamily="34" charset="0"/>
              </a:rPr>
              <a:t>!</a:t>
            </a:r>
            <a:endParaRPr lang="fr-FR" sz="44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6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113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2015-12-10T12:06:11Z</dcterms:created>
  <dcterms:modified xsi:type="dcterms:W3CDTF">2015-12-10T12:10:34Z</dcterms:modified>
</cp:coreProperties>
</file>